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08F6E2C-E3DA-428B-8001-30E6A2E0D846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1A8F8-AF16-4E8D-9AC2-2C46B5430FD7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8A555-F15E-4D23-8D05-8267BF9C4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26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3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03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4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23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552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93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41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53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2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F0D1-4FED-4F32-BAB8-E18F273B4E10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1B030-D668-477B-AFFF-AB57B51FF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8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vlo\Desktop\IRIN)\Новая папка (3)\73721788_57929344_light_texture_by_Insan_St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8638" y="116632"/>
            <a:ext cx="5126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i="1" dirty="0" smtClean="0">
                <a:latin typeface="Book Antiqua" pitchFamily="18" charset="0"/>
              </a:rPr>
              <a:t>10-Б клас</a:t>
            </a:r>
            <a:endParaRPr lang="ru-RU" sz="9600" i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6" y="5657671"/>
            <a:ext cx="9108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i="1" dirty="0" smtClean="0">
                <a:latin typeface="Batang" pitchFamily="18" charset="-127"/>
                <a:ea typeface="Batang" pitchFamily="18" charset="-127"/>
              </a:rPr>
              <a:t>Ліцей </a:t>
            </a:r>
            <a:r>
              <a:rPr lang="en-US" sz="7200" i="1" dirty="0" smtClean="0">
                <a:latin typeface="Batang" pitchFamily="18" charset="-127"/>
                <a:ea typeface="Batang" pitchFamily="18" charset="-127"/>
              </a:rPr>
              <a:t>“</a:t>
            </a:r>
            <a:r>
              <a:rPr lang="uk-UA" sz="7200" i="1" dirty="0" err="1" smtClean="0">
                <a:latin typeface="Batang" pitchFamily="18" charset="-127"/>
                <a:ea typeface="Batang" pitchFamily="18" charset="-127"/>
              </a:rPr>
              <a:t>Універсум</a:t>
            </a:r>
            <a:r>
              <a:rPr lang="en-US" sz="7200" i="1" dirty="0" smtClean="0">
                <a:latin typeface="Batang" pitchFamily="18" charset="-127"/>
                <a:ea typeface="Batang" pitchFamily="18" charset="-127"/>
              </a:rPr>
              <a:t>”</a:t>
            </a:r>
            <a:endParaRPr lang="ru-RU" sz="7200" i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8" name="Picture 4" descr="C:\Users\Pavlo\Desktop\IRIN)\Новая папка (3)\72UITNU1x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2089"/>
            <a:ext cx="3985582" cy="39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vlo\Desktop\IRIN)\Новая папка (3)\51HIuHURlS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2089"/>
            <a:ext cx="4762385" cy="39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8" y="291500"/>
            <a:ext cx="4702975" cy="536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0354"/>
            <a:ext cx="3600400" cy="53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127" y="5770130"/>
            <a:ext cx="4134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 smtClean="0"/>
              <a:t>Нечитайло Тетяна</a:t>
            </a:r>
            <a:endParaRPr lang="ru-RU" sz="36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625372" y="5759804"/>
            <a:ext cx="2933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i="1" dirty="0" err="1" smtClean="0"/>
              <a:t>Боклан</a:t>
            </a:r>
            <a:r>
              <a:rPr lang="uk-UA" sz="3600" i="1" dirty="0" smtClean="0"/>
              <a:t> Сергій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9500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5959376"/>
            <a:ext cx="5572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latin typeface="Bookman Old Style" pitchFamily="18" charset="0"/>
              </a:rPr>
              <a:t>Ткачук Катерина</a:t>
            </a:r>
            <a:endParaRPr lang="ru-RU" sz="4800" dirty="0">
              <a:latin typeface="Bookman Old Style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404664"/>
            <a:ext cx="8280920" cy="559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6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281073" cy="540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Pavlo\Desktop\IRIN)\имена\hA5SS3T5VZ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7"/>
            <a:ext cx="3600400" cy="54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294" y="5763319"/>
            <a:ext cx="3433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/>
              <a:t>Софія </a:t>
            </a:r>
            <a:r>
              <a:rPr lang="uk-UA" sz="4000" b="1" i="1" dirty="0" err="1" smtClean="0"/>
              <a:t>Буденко</a:t>
            </a:r>
            <a:endParaRPr lang="ru-RU" sz="4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375430" y="5765531"/>
            <a:ext cx="3289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err="1" smtClean="0">
                <a:latin typeface="Comic Sans MS" pitchFamily="66" charset="0"/>
              </a:rPr>
              <a:t>Алєксеєв</a:t>
            </a:r>
            <a:r>
              <a:rPr lang="uk-UA" sz="2800" dirty="0" smtClean="0">
                <a:latin typeface="Comic Sans MS" pitchFamily="66" charset="0"/>
              </a:rPr>
              <a:t> </a:t>
            </a:r>
            <a:r>
              <a:rPr lang="uk-UA" sz="2800" dirty="0" err="1" smtClean="0">
                <a:latin typeface="Comic Sans MS" pitchFamily="66" charset="0"/>
              </a:rPr>
              <a:t>Емануїл</a:t>
            </a:r>
            <a:endParaRPr lang="ru-RU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7804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072"/>
            <a:ext cx="4536503" cy="5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891" y="5445224"/>
            <a:ext cx="3167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err="1" smtClean="0"/>
              <a:t>Дзярук</a:t>
            </a:r>
            <a:r>
              <a:rPr lang="uk-UA" sz="3600" dirty="0" smtClean="0"/>
              <a:t> Валерія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108300" y="5445224"/>
            <a:ext cx="337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i="1" dirty="0" err="1" smtClean="0">
                <a:latin typeface="Corbel" pitchFamily="34" charset="0"/>
              </a:rPr>
              <a:t>Ремша</a:t>
            </a:r>
            <a:r>
              <a:rPr lang="uk-UA" sz="3600" i="1" dirty="0" smtClean="0">
                <a:latin typeface="Corbel" pitchFamily="34" charset="0"/>
              </a:rPr>
              <a:t> Вікторія</a:t>
            </a:r>
            <a:endParaRPr lang="ru-RU" sz="3600" i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4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Pavlo\Desktop\IRIN)\имена\DSC_0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6" y="188640"/>
            <a:ext cx="8873528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8512" y="6139458"/>
            <a:ext cx="4406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err="1" smtClean="0">
                <a:latin typeface="Comic Sans MS" pitchFamily="66" charset="0"/>
              </a:rPr>
              <a:t>Овсієнко</a:t>
            </a:r>
            <a:r>
              <a:rPr lang="uk-UA" sz="4000" dirty="0" smtClean="0">
                <a:latin typeface="Comic Sans MS" pitchFamily="66" charset="0"/>
              </a:rPr>
              <a:t> Кирило</a:t>
            </a:r>
            <a:endParaRPr lang="ru-RU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Pavlo\Desktop\IRIN)\имена\ма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2564377" cy="55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Pavlo\Desktop\IRIN)\имена\vOpepb8Tm-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39"/>
            <a:ext cx="3720182" cy="55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391" y="5907166"/>
            <a:ext cx="344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err="1" smtClean="0"/>
              <a:t>Мамчур</a:t>
            </a:r>
            <a:r>
              <a:rPr lang="uk-UA" sz="2800" b="1" i="1" dirty="0" smtClean="0"/>
              <a:t> Маргарита</a:t>
            </a:r>
            <a:endParaRPr lang="ru-RU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833189" y="5929986"/>
            <a:ext cx="2909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/>
              <a:t>Яковенко Муза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9977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avlo\Desktop\IRIN)\Новая папка (3)\73721788_57929344_light_texture_by_Insan_St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22560" y="1052736"/>
            <a:ext cx="409887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i="1" dirty="0" smtClean="0"/>
              <a:t>Наш девіз</a:t>
            </a:r>
          </a:p>
          <a:p>
            <a:pPr algn="ctr"/>
            <a:r>
              <a:rPr lang="uk-UA" sz="2800" dirty="0" smtClean="0"/>
              <a:t>10-Б </a:t>
            </a:r>
            <a:r>
              <a:rPr lang="uk-UA" sz="2800" dirty="0" err="1" smtClean="0"/>
              <a:t>–клас</a:t>
            </a:r>
            <a:r>
              <a:rPr lang="uk-UA" sz="2800" dirty="0" smtClean="0"/>
              <a:t> унікальний</a:t>
            </a:r>
            <a:r>
              <a:rPr lang="en-US" sz="2800" dirty="0" smtClean="0">
                <a:latin typeface="Nyala" pitchFamily="2" charset="0"/>
              </a:rPr>
              <a:t>:</a:t>
            </a:r>
          </a:p>
          <a:p>
            <a:pPr algn="ctr"/>
            <a:r>
              <a:rPr lang="uk-UA" sz="2800" dirty="0" smtClean="0"/>
              <a:t>З нас кожен талант має. </a:t>
            </a:r>
          </a:p>
          <a:p>
            <a:pPr algn="ctr"/>
            <a:r>
              <a:rPr lang="uk-UA" sz="2800" dirty="0" smtClean="0"/>
              <a:t>Знання у нас гуманітарні,</a:t>
            </a:r>
          </a:p>
          <a:p>
            <a:pPr algn="ctr"/>
            <a:r>
              <a:rPr lang="uk-UA" sz="2800" dirty="0" smtClean="0"/>
              <a:t>Але науку </a:t>
            </a:r>
            <a:r>
              <a:rPr lang="uk-UA" sz="2800" dirty="0" err="1" smtClean="0"/>
              <a:t>знаєм</a:t>
            </a:r>
            <a:endParaRPr lang="uk-UA" sz="2800" dirty="0" smtClean="0"/>
          </a:p>
          <a:p>
            <a:pPr algn="ctr"/>
            <a:endParaRPr lang="uk-UA" sz="2800" dirty="0"/>
          </a:p>
          <a:p>
            <a:pPr algn="ctr"/>
            <a:r>
              <a:rPr lang="uk-UA" sz="2800" dirty="0" smtClean="0"/>
              <a:t>Активні ми, але й свідомі</a:t>
            </a:r>
            <a:r>
              <a:rPr lang="en-US" sz="2800" dirty="0" smtClean="0">
                <a:latin typeface="Nyala" pitchFamily="2" charset="0"/>
              </a:rPr>
              <a:t>;</a:t>
            </a:r>
          </a:p>
          <a:p>
            <a:pPr algn="ctr"/>
            <a:r>
              <a:rPr lang="uk-UA" sz="2800" dirty="0" smtClean="0"/>
              <a:t>Вчимося ми без стресу.</a:t>
            </a:r>
          </a:p>
          <a:p>
            <a:pPr algn="ctr"/>
            <a:r>
              <a:rPr lang="uk-UA" sz="2800" dirty="0" smtClean="0"/>
              <a:t>У другому </a:t>
            </a:r>
            <a:r>
              <a:rPr lang="uk-UA" sz="2800" dirty="0" err="1" smtClean="0"/>
              <a:t>працюєм</a:t>
            </a:r>
            <a:r>
              <a:rPr lang="uk-UA" sz="2800" dirty="0" smtClean="0"/>
              <a:t> домі,</a:t>
            </a:r>
          </a:p>
          <a:p>
            <a:pPr algn="ctr"/>
            <a:r>
              <a:rPr lang="uk-UA" sz="2800" dirty="0" smtClean="0"/>
              <a:t>10-Б з ліцею </a:t>
            </a:r>
            <a:r>
              <a:rPr lang="en-US" sz="2800" dirty="0" smtClean="0">
                <a:latin typeface="Nyala" pitchFamily="2" charset="0"/>
              </a:rPr>
              <a:t>“</a:t>
            </a:r>
            <a:r>
              <a:rPr lang="uk-UA" sz="2800" dirty="0" err="1" smtClean="0"/>
              <a:t>Універсум</a:t>
            </a:r>
            <a:r>
              <a:rPr lang="en-US" sz="2800" dirty="0" smtClean="0">
                <a:latin typeface="Nyala" pitchFamily="2" charset="0"/>
              </a:rPr>
              <a:t>”</a:t>
            </a:r>
            <a:r>
              <a:rPr lang="uk-UA" sz="2800" dirty="0" smtClean="0"/>
              <a:t> </a:t>
            </a:r>
            <a:endParaRPr lang="en-US" sz="2800" dirty="0" smtClean="0">
              <a:latin typeface="Nyala" pitchFamily="2" charset="0"/>
            </a:endParaRPr>
          </a:p>
        </p:txBody>
      </p:sp>
      <p:pic>
        <p:nvPicPr>
          <p:cNvPr id="2053" name="Picture 5" descr="C:\Users\Pavlo\Desktop\IRIN)\имена\новый коллаж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8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avlo\Desktop\IRIN)\имена\новый коллаж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52" y="0"/>
            <a:ext cx="2098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Pavlo\Desktop\IRIN)\имена\fw0LvQPNax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4" y="188640"/>
            <a:ext cx="4774242" cy="32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avlo\Desktop\IRIN)\Новая папка (3)\CkIl3gGw5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8" y="3475976"/>
            <a:ext cx="4752528" cy="325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avlo\Desktop\IRIN)\Новая папка (3)\Xf92y-W-Lq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78" y="1268760"/>
            <a:ext cx="402183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3960440" cy="602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6621"/>
            <a:ext cx="3990368" cy="602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9634" y="6299979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 smtClean="0">
                <a:latin typeface="Calibri" pitchFamily="34" charset="0"/>
              </a:rPr>
              <a:t>Литвин Ірина</a:t>
            </a:r>
            <a:endParaRPr lang="ru-RU" sz="3200" i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8164" y="6304384"/>
            <a:ext cx="3613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i="1" dirty="0" smtClean="0"/>
              <a:t>Чайковська Анастасія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41683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680520" cy="617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8249" y="6101942"/>
            <a:ext cx="46875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 smtClean="0">
                <a:latin typeface="Comic Sans MS" pitchFamily="66" charset="0"/>
              </a:rPr>
              <a:t>Давидова Олена</a:t>
            </a:r>
            <a:endParaRPr lang="ru-RU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Pavlo\Desktop\IRIN)\имена\x_9efaae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168352" cy="47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avlo\Desktop\IRIN)\имена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433233"/>
            <a:ext cx="1613769" cy="46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avlo\Desktop\IRIN)\имена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98" y="409526"/>
            <a:ext cx="2808312" cy="471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372" y="5241394"/>
            <a:ext cx="3104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i="1" dirty="0" smtClean="0"/>
              <a:t>Калінін Олександр </a:t>
            </a:r>
            <a:endParaRPr lang="ru-RU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456908" y="5087505"/>
            <a:ext cx="2230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/>
              <a:t>Денисенко Василь</a:t>
            </a:r>
            <a:endParaRPr lang="ru-RU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972144" y="5272171"/>
            <a:ext cx="241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/>
              <a:t>Панасюк</a:t>
            </a:r>
            <a:r>
              <a:rPr lang="uk-UA" sz="2400" dirty="0" smtClean="0"/>
              <a:t> Олексій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896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20479" cy="57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6442"/>
            <a:ext cx="38100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954744"/>
            <a:ext cx="4349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Book Antiqua" pitchFamily="18" charset="0"/>
                <a:cs typeface="Aharoni" pitchFamily="2" charset="-79"/>
              </a:rPr>
              <a:t>Вікторія і Анюта </a:t>
            </a:r>
            <a:endParaRPr lang="ru-RU" sz="4000" dirty="0">
              <a:latin typeface="Book Antiqua" pitchFamily="18" charset="0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4966" y="5985521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Comic Sans MS" pitchFamily="66" charset="0"/>
              </a:rPr>
              <a:t>Ольга і Марина</a:t>
            </a:r>
            <a:endParaRPr lang="ru-RU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Pavlo\Desktop\IRIN)\имена\Безымянный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9" y="444654"/>
            <a:ext cx="4400481" cy="51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0364"/>
            <a:ext cx="3446868" cy="517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659" y="5662989"/>
            <a:ext cx="3977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i="1" dirty="0" smtClean="0">
                <a:latin typeface="Corbel" pitchFamily="34" charset="0"/>
              </a:rPr>
              <a:t>Богдан </a:t>
            </a:r>
            <a:r>
              <a:rPr lang="uk-UA" sz="3600" i="1" dirty="0" err="1" smtClean="0">
                <a:latin typeface="Corbel" pitchFamily="34" charset="0"/>
              </a:rPr>
              <a:t>Кульшенко</a:t>
            </a:r>
            <a:r>
              <a:rPr lang="uk-UA" sz="3600" i="1" dirty="0" smtClean="0">
                <a:latin typeface="Corbel" pitchFamily="34" charset="0"/>
              </a:rPr>
              <a:t> </a:t>
            </a:r>
            <a:endParaRPr lang="ru-RU" sz="3600" i="1" dirty="0"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9812" y="5724545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 smtClean="0">
                <a:latin typeface="Bookman Old Style" pitchFamily="18" charset="0"/>
              </a:rPr>
              <a:t>Анна Нестор</a:t>
            </a:r>
            <a:endParaRPr lang="ru-RU" sz="3200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8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Pavlo\Desktop\IRIN)\имена\pEun0ad9B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4" y="332656"/>
            <a:ext cx="3456384" cy="52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Pavlo\Desktop\IRIN)\имена\ил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54" y="332656"/>
            <a:ext cx="3240360" cy="52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262" y="5661246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err="1" smtClean="0">
                <a:latin typeface="Bookman Old Style" pitchFamily="18" charset="0"/>
              </a:rPr>
              <a:t>Будукевич</a:t>
            </a:r>
            <a:r>
              <a:rPr lang="uk-UA" sz="3200" dirty="0" smtClean="0">
                <a:latin typeface="Bookman Old Style" pitchFamily="18" charset="0"/>
              </a:rPr>
              <a:t> Кирило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5142" y="5620767"/>
            <a:ext cx="320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atin typeface="Comic Sans MS" pitchFamily="66" charset="0"/>
              </a:rPr>
              <a:t>Фесенко Ілля</a:t>
            </a:r>
            <a:endParaRPr lang="ru-RU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3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96</Words>
  <Application>Microsoft Office PowerPoint</Application>
  <PresentationFormat>Экран (4:3)</PresentationFormat>
  <Paragraphs>34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Pavlo</dc:creator>
  <cp:lastModifiedBy>Pavlo</cp:lastModifiedBy>
  <cp:revision>11</cp:revision>
  <dcterms:created xsi:type="dcterms:W3CDTF">2014-04-15T04:57:54Z</dcterms:created>
  <dcterms:modified xsi:type="dcterms:W3CDTF">2014-04-15T06:45:16Z</dcterms:modified>
</cp:coreProperties>
</file>